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0A0BC-3447-486D-A5CC-F0B9B418B9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7D1397-D1AC-49AF-A91A-A89DCB28E01C}">
      <dgm:prSet/>
      <dgm:spPr/>
      <dgm:t>
        <a:bodyPr/>
        <a:lstStyle/>
        <a:p>
          <a:r>
            <a:rPr lang="en-US" dirty="0"/>
            <a:t>Acceptance of the problem – organizational level</a:t>
          </a:r>
        </a:p>
      </dgm:t>
    </dgm:pt>
    <dgm:pt modelId="{FBAC9479-80E6-4398-968D-ED2531884AF6}" type="parTrans" cxnId="{444E9125-F724-4DC3-8B85-3901B8245F12}">
      <dgm:prSet/>
      <dgm:spPr/>
      <dgm:t>
        <a:bodyPr/>
        <a:lstStyle/>
        <a:p>
          <a:endParaRPr lang="en-US"/>
        </a:p>
      </dgm:t>
    </dgm:pt>
    <dgm:pt modelId="{9CB2E00F-374E-41BE-925B-EBE6682BB3A3}" type="sibTrans" cxnId="{444E9125-F724-4DC3-8B85-3901B8245F12}">
      <dgm:prSet/>
      <dgm:spPr/>
      <dgm:t>
        <a:bodyPr/>
        <a:lstStyle/>
        <a:p>
          <a:endParaRPr lang="en-US"/>
        </a:p>
      </dgm:t>
    </dgm:pt>
    <dgm:pt modelId="{4FAD5DC1-4928-4715-BCF1-7F73629197E1}">
      <dgm:prSet/>
      <dgm:spPr/>
      <dgm:t>
        <a:bodyPr/>
        <a:lstStyle/>
        <a:p>
          <a:r>
            <a:rPr lang="en-US"/>
            <a:t>Incorporation into training materials</a:t>
          </a:r>
        </a:p>
      </dgm:t>
    </dgm:pt>
    <dgm:pt modelId="{80609D1A-CC2B-4EBD-8E0A-4419F2E556BC}" type="parTrans" cxnId="{4733B44C-EBBF-478D-B0F2-EFDCD1642081}">
      <dgm:prSet/>
      <dgm:spPr/>
      <dgm:t>
        <a:bodyPr/>
        <a:lstStyle/>
        <a:p>
          <a:endParaRPr lang="en-US"/>
        </a:p>
      </dgm:t>
    </dgm:pt>
    <dgm:pt modelId="{8C7CCB29-6CAA-40D0-8E10-53408EBB9A80}" type="sibTrans" cxnId="{4733B44C-EBBF-478D-B0F2-EFDCD1642081}">
      <dgm:prSet/>
      <dgm:spPr/>
      <dgm:t>
        <a:bodyPr/>
        <a:lstStyle/>
        <a:p>
          <a:endParaRPr lang="en-US"/>
        </a:p>
      </dgm:t>
    </dgm:pt>
    <dgm:pt modelId="{ABDE6D7D-A3C9-4F33-A523-C41970D69C90}">
      <dgm:prSet/>
      <dgm:spPr/>
      <dgm:t>
        <a:bodyPr/>
        <a:lstStyle/>
        <a:p>
          <a:r>
            <a:rPr lang="en-US"/>
            <a:t>Pre-event training</a:t>
          </a:r>
        </a:p>
      </dgm:t>
    </dgm:pt>
    <dgm:pt modelId="{CDE2414E-03F8-4337-A91F-0E2BEE295258}" type="parTrans" cxnId="{C5587555-FCD0-416E-88F1-DAE67C04BFD9}">
      <dgm:prSet/>
      <dgm:spPr/>
      <dgm:t>
        <a:bodyPr/>
        <a:lstStyle/>
        <a:p>
          <a:endParaRPr lang="en-US"/>
        </a:p>
      </dgm:t>
    </dgm:pt>
    <dgm:pt modelId="{66109B61-6904-4D7A-8073-A6BA461BC633}" type="sibTrans" cxnId="{C5587555-FCD0-416E-88F1-DAE67C04BFD9}">
      <dgm:prSet/>
      <dgm:spPr/>
      <dgm:t>
        <a:bodyPr/>
        <a:lstStyle/>
        <a:p>
          <a:endParaRPr lang="en-US"/>
        </a:p>
      </dgm:t>
    </dgm:pt>
    <dgm:pt modelId="{082D81E5-B007-4EC9-9AF8-E387A53F4DC8}">
      <dgm:prSet/>
      <dgm:spPr/>
      <dgm:t>
        <a:bodyPr/>
        <a:lstStyle/>
        <a:p>
          <a:r>
            <a:rPr lang="en-US"/>
            <a:t>Peer training</a:t>
          </a:r>
        </a:p>
      </dgm:t>
    </dgm:pt>
    <dgm:pt modelId="{1114F016-011F-4DB0-B68C-EC42522DC81A}" type="parTrans" cxnId="{551CA970-D59B-47E4-80B5-90292FC75FEC}">
      <dgm:prSet/>
      <dgm:spPr/>
      <dgm:t>
        <a:bodyPr/>
        <a:lstStyle/>
        <a:p>
          <a:endParaRPr lang="en-US"/>
        </a:p>
      </dgm:t>
    </dgm:pt>
    <dgm:pt modelId="{FF47147B-3F86-40D3-8C15-2605AF576DB3}" type="sibTrans" cxnId="{551CA970-D59B-47E4-80B5-90292FC75FEC}">
      <dgm:prSet/>
      <dgm:spPr/>
      <dgm:t>
        <a:bodyPr/>
        <a:lstStyle/>
        <a:p>
          <a:endParaRPr lang="en-US"/>
        </a:p>
      </dgm:t>
    </dgm:pt>
    <dgm:pt modelId="{A2B8121D-F21B-489F-AD44-347569F17258}">
      <dgm:prSet/>
      <dgm:spPr/>
      <dgm:t>
        <a:bodyPr/>
        <a:lstStyle/>
        <a:p>
          <a:r>
            <a:rPr lang="en-US"/>
            <a:t>Notification system for events</a:t>
          </a:r>
        </a:p>
      </dgm:t>
    </dgm:pt>
    <dgm:pt modelId="{BCE0DFAE-B5CB-44FC-961E-C5DD71276D65}" type="parTrans" cxnId="{A9B6CC67-21D8-4689-B015-759B4B7BD6DC}">
      <dgm:prSet/>
      <dgm:spPr/>
      <dgm:t>
        <a:bodyPr/>
        <a:lstStyle/>
        <a:p>
          <a:endParaRPr lang="en-US"/>
        </a:p>
      </dgm:t>
    </dgm:pt>
    <dgm:pt modelId="{3C7F80AE-980F-4CAB-93C3-BC09221A32ED}" type="sibTrans" cxnId="{A9B6CC67-21D8-4689-B015-759B4B7BD6DC}">
      <dgm:prSet/>
      <dgm:spPr/>
      <dgm:t>
        <a:bodyPr/>
        <a:lstStyle/>
        <a:p>
          <a:endParaRPr lang="en-US"/>
        </a:p>
      </dgm:t>
    </dgm:pt>
    <dgm:pt modelId="{15478D00-BF62-4546-BBE1-AE9E58D6EA1B}">
      <dgm:prSet/>
      <dgm:spPr/>
      <dgm:t>
        <a:bodyPr/>
        <a:lstStyle/>
        <a:p>
          <a:r>
            <a:rPr lang="en-US"/>
            <a:t>Coordinated &amp; appropriate response(s)</a:t>
          </a:r>
        </a:p>
      </dgm:t>
    </dgm:pt>
    <dgm:pt modelId="{3A48BB63-3746-46ED-8D48-1DD4A4589EA0}" type="parTrans" cxnId="{B11803FD-9057-42BB-9556-1CD0092820C3}">
      <dgm:prSet/>
      <dgm:spPr/>
      <dgm:t>
        <a:bodyPr/>
        <a:lstStyle/>
        <a:p>
          <a:endParaRPr lang="en-US"/>
        </a:p>
      </dgm:t>
    </dgm:pt>
    <dgm:pt modelId="{B85FA66E-5BBC-461D-9EF0-A6A9A1C625B6}" type="sibTrans" cxnId="{B11803FD-9057-42BB-9556-1CD0092820C3}">
      <dgm:prSet/>
      <dgm:spPr/>
      <dgm:t>
        <a:bodyPr/>
        <a:lstStyle/>
        <a:p>
          <a:endParaRPr lang="en-US"/>
        </a:p>
      </dgm:t>
    </dgm:pt>
    <dgm:pt modelId="{13FB6DD8-5FC3-417C-A5F9-FCB7BA4A6365}">
      <dgm:prSet/>
      <dgm:spPr/>
      <dgm:t>
        <a:bodyPr/>
        <a:lstStyle/>
        <a:p>
          <a:r>
            <a:rPr lang="en-US"/>
            <a:t>Follow up</a:t>
          </a:r>
        </a:p>
      </dgm:t>
    </dgm:pt>
    <dgm:pt modelId="{0D400BAA-43F1-4F7F-8A11-E7A186ADA2FF}" type="parTrans" cxnId="{53A8B640-F3BE-482C-BC60-E0DA7460B8DF}">
      <dgm:prSet/>
      <dgm:spPr/>
      <dgm:t>
        <a:bodyPr/>
        <a:lstStyle/>
        <a:p>
          <a:endParaRPr lang="en-US"/>
        </a:p>
      </dgm:t>
    </dgm:pt>
    <dgm:pt modelId="{28D01CB6-4221-4B7D-A785-4E9B62FC79A7}" type="sibTrans" cxnId="{53A8B640-F3BE-482C-BC60-E0DA7460B8DF}">
      <dgm:prSet/>
      <dgm:spPr/>
      <dgm:t>
        <a:bodyPr/>
        <a:lstStyle/>
        <a:p>
          <a:endParaRPr lang="en-US"/>
        </a:p>
      </dgm:t>
    </dgm:pt>
    <dgm:pt modelId="{9FD467F8-6F29-4D9B-B5EA-D97941FBAE0A}">
      <dgm:prSet/>
      <dgm:spPr/>
      <dgm:t>
        <a:bodyPr/>
        <a:lstStyle/>
        <a:p>
          <a:r>
            <a:rPr lang="en-US"/>
            <a:t>On going training</a:t>
          </a:r>
        </a:p>
      </dgm:t>
    </dgm:pt>
    <dgm:pt modelId="{9EEFE8B1-A17D-4A91-8DB9-955BE67EE798}" type="parTrans" cxnId="{506ACF98-293A-4A34-A04E-5B514B248044}">
      <dgm:prSet/>
      <dgm:spPr/>
      <dgm:t>
        <a:bodyPr/>
        <a:lstStyle/>
        <a:p>
          <a:endParaRPr lang="en-US"/>
        </a:p>
      </dgm:t>
    </dgm:pt>
    <dgm:pt modelId="{F7A54524-EAD8-49AB-9F74-E21FFD5AA0FC}" type="sibTrans" cxnId="{506ACF98-293A-4A34-A04E-5B514B248044}">
      <dgm:prSet/>
      <dgm:spPr/>
      <dgm:t>
        <a:bodyPr/>
        <a:lstStyle/>
        <a:p>
          <a:endParaRPr lang="en-US"/>
        </a:p>
      </dgm:t>
    </dgm:pt>
    <dgm:pt modelId="{5F05779D-45C8-724E-A7A8-85AD89D89460}" type="pres">
      <dgm:prSet presAssocID="{FEB0A0BC-3447-486D-A5CC-F0B9B418B99B}" presName="linear" presStyleCnt="0">
        <dgm:presLayoutVars>
          <dgm:animLvl val="lvl"/>
          <dgm:resizeHandles val="exact"/>
        </dgm:presLayoutVars>
      </dgm:prSet>
      <dgm:spPr/>
    </dgm:pt>
    <dgm:pt modelId="{B4DBC3D5-7EBE-894D-A565-3241C886E91A}" type="pres">
      <dgm:prSet presAssocID="{F37D1397-D1AC-49AF-A91A-A89DCB28E01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DA60D34-418D-4A4C-8920-759AEE0F3AFE}" type="pres">
      <dgm:prSet presAssocID="{9CB2E00F-374E-41BE-925B-EBE6682BB3A3}" presName="spacer" presStyleCnt="0"/>
      <dgm:spPr/>
    </dgm:pt>
    <dgm:pt modelId="{AB51CEF5-D1F2-EE4C-9A54-EBAD4CAF49B2}" type="pres">
      <dgm:prSet presAssocID="{4FAD5DC1-4928-4715-BCF1-7F73629197E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1776A44-B68D-E948-82DE-43D66CBAEB41}" type="pres">
      <dgm:prSet presAssocID="{8C7CCB29-6CAA-40D0-8E10-53408EBB9A80}" presName="spacer" presStyleCnt="0"/>
      <dgm:spPr/>
    </dgm:pt>
    <dgm:pt modelId="{D41CC037-2E63-904D-94CD-C148383EB33A}" type="pres">
      <dgm:prSet presAssocID="{ABDE6D7D-A3C9-4F33-A523-C41970D69C9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363D20C-B22F-B74E-B32F-B218FC6B9A80}" type="pres">
      <dgm:prSet presAssocID="{66109B61-6904-4D7A-8073-A6BA461BC633}" presName="spacer" presStyleCnt="0"/>
      <dgm:spPr/>
    </dgm:pt>
    <dgm:pt modelId="{48D770FF-160A-1643-B5FA-DB5249E4FCA2}" type="pres">
      <dgm:prSet presAssocID="{082D81E5-B007-4EC9-9AF8-E387A53F4DC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2B23225-AA65-1342-ADFC-5587BBB81D4B}" type="pres">
      <dgm:prSet presAssocID="{FF47147B-3F86-40D3-8C15-2605AF576DB3}" presName="spacer" presStyleCnt="0"/>
      <dgm:spPr/>
    </dgm:pt>
    <dgm:pt modelId="{D720AD3D-595A-0F4A-B979-6E40D8467EC2}" type="pres">
      <dgm:prSet presAssocID="{A2B8121D-F21B-489F-AD44-347569F1725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EAD9E90-4F69-CF41-B0FD-A027F0B8EA02}" type="pres">
      <dgm:prSet presAssocID="{3C7F80AE-980F-4CAB-93C3-BC09221A32ED}" presName="spacer" presStyleCnt="0"/>
      <dgm:spPr/>
    </dgm:pt>
    <dgm:pt modelId="{C28B3B14-6434-4F45-AE44-F220D8A38304}" type="pres">
      <dgm:prSet presAssocID="{15478D00-BF62-4546-BBE1-AE9E58D6EA1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5683F92-5232-CB46-8E98-3E08A5ED36D5}" type="pres">
      <dgm:prSet presAssocID="{B85FA66E-5BBC-461D-9EF0-A6A9A1C625B6}" presName="spacer" presStyleCnt="0"/>
      <dgm:spPr/>
    </dgm:pt>
    <dgm:pt modelId="{1BB1BCAD-064A-6B4F-8B92-3BD059FE64BD}" type="pres">
      <dgm:prSet presAssocID="{13FB6DD8-5FC3-417C-A5F9-FCB7BA4A636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37964A7-B084-4A4F-9089-0440B8CBE655}" type="pres">
      <dgm:prSet presAssocID="{28D01CB6-4221-4B7D-A785-4E9B62FC79A7}" presName="spacer" presStyleCnt="0"/>
      <dgm:spPr/>
    </dgm:pt>
    <dgm:pt modelId="{0F49FC47-C514-634F-B382-6BF1DF85D97E}" type="pres">
      <dgm:prSet presAssocID="{9FD467F8-6F29-4D9B-B5EA-D97941FBAE0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44E9125-F724-4DC3-8B85-3901B8245F12}" srcId="{FEB0A0BC-3447-486D-A5CC-F0B9B418B99B}" destId="{F37D1397-D1AC-49AF-A91A-A89DCB28E01C}" srcOrd="0" destOrd="0" parTransId="{FBAC9479-80E6-4398-968D-ED2531884AF6}" sibTransId="{9CB2E00F-374E-41BE-925B-EBE6682BB3A3}"/>
    <dgm:cxn modelId="{53A8B640-F3BE-482C-BC60-E0DA7460B8DF}" srcId="{FEB0A0BC-3447-486D-A5CC-F0B9B418B99B}" destId="{13FB6DD8-5FC3-417C-A5F9-FCB7BA4A6365}" srcOrd="6" destOrd="0" parTransId="{0D400BAA-43F1-4F7F-8A11-E7A186ADA2FF}" sibTransId="{28D01CB6-4221-4B7D-A785-4E9B62FC79A7}"/>
    <dgm:cxn modelId="{4733B44C-EBBF-478D-B0F2-EFDCD1642081}" srcId="{FEB0A0BC-3447-486D-A5CC-F0B9B418B99B}" destId="{4FAD5DC1-4928-4715-BCF1-7F73629197E1}" srcOrd="1" destOrd="0" parTransId="{80609D1A-CC2B-4EBD-8E0A-4419F2E556BC}" sibTransId="{8C7CCB29-6CAA-40D0-8E10-53408EBB9A80}"/>
    <dgm:cxn modelId="{C5587555-FCD0-416E-88F1-DAE67C04BFD9}" srcId="{FEB0A0BC-3447-486D-A5CC-F0B9B418B99B}" destId="{ABDE6D7D-A3C9-4F33-A523-C41970D69C90}" srcOrd="2" destOrd="0" parTransId="{CDE2414E-03F8-4337-A91F-0E2BEE295258}" sibTransId="{66109B61-6904-4D7A-8073-A6BA461BC633}"/>
    <dgm:cxn modelId="{7F8ABF5B-0745-9345-976A-243391871A5D}" type="presOf" srcId="{13FB6DD8-5FC3-417C-A5F9-FCB7BA4A6365}" destId="{1BB1BCAD-064A-6B4F-8B92-3BD059FE64BD}" srcOrd="0" destOrd="0" presId="urn:microsoft.com/office/officeart/2005/8/layout/vList2"/>
    <dgm:cxn modelId="{A9B6CC67-21D8-4689-B015-759B4B7BD6DC}" srcId="{FEB0A0BC-3447-486D-A5CC-F0B9B418B99B}" destId="{A2B8121D-F21B-489F-AD44-347569F17258}" srcOrd="4" destOrd="0" parTransId="{BCE0DFAE-B5CB-44FC-961E-C5DD71276D65}" sibTransId="{3C7F80AE-980F-4CAB-93C3-BC09221A32ED}"/>
    <dgm:cxn modelId="{551CA970-D59B-47E4-80B5-90292FC75FEC}" srcId="{FEB0A0BC-3447-486D-A5CC-F0B9B418B99B}" destId="{082D81E5-B007-4EC9-9AF8-E387A53F4DC8}" srcOrd="3" destOrd="0" parTransId="{1114F016-011F-4DB0-B68C-EC42522DC81A}" sibTransId="{FF47147B-3F86-40D3-8C15-2605AF576DB3}"/>
    <dgm:cxn modelId="{83D71993-5A30-5342-878A-407B8FB44CDD}" type="presOf" srcId="{FEB0A0BC-3447-486D-A5CC-F0B9B418B99B}" destId="{5F05779D-45C8-724E-A7A8-85AD89D89460}" srcOrd="0" destOrd="0" presId="urn:microsoft.com/office/officeart/2005/8/layout/vList2"/>
    <dgm:cxn modelId="{AFB0D293-B5D5-9246-ACD5-F9D6CAB717E2}" type="presOf" srcId="{F37D1397-D1AC-49AF-A91A-A89DCB28E01C}" destId="{B4DBC3D5-7EBE-894D-A565-3241C886E91A}" srcOrd="0" destOrd="0" presId="urn:microsoft.com/office/officeart/2005/8/layout/vList2"/>
    <dgm:cxn modelId="{506ACF98-293A-4A34-A04E-5B514B248044}" srcId="{FEB0A0BC-3447-486D-A5CC-F0B9B418B99B}" destId="{9FD467F8-6F29-4D9B-B5EA-D97941FBAE0A}" srcOrd="7" destOrd="0" parTransId="{9EEFE8B1-A17D-4A91-8DB9-955BE67EE798}" sibTransId="{F7A54524-EAD8-49AB-9F74-E21FFD5AA0FC}"/>
    <dgm:cxn modelId="{742507A4-4DC2-8D49-A637-F87ADDB1D4A8}" type="presOf" srcId="{15478D00-BF62-4546-BBE1-AE9E58D6EA1B}" destId="{C28B3B14-6434-4F45-AE44-F220D8A38304}" srcOrd="0" destOrd="0" presId="urn:microsoft.com/office/officeart/2005/8/layout/vList2"/>
    <dgm:cxn modelId="{C0C88CAE-23DE-144F-9911-99B16943271E}" type="presOf" srcId="{9FD467F8-6F29-4D9B-B5EA-D97941FBAE0A}" destId="{0F49FC47-C514-634F-B382-6BF1DF85D97E}" srcOrd="0" destOrd="0" presId="urn:microsoft.com/office/officeart/2005/8/layout/vList2"/>
    <dgm:cxn modelId="{912ED8B3-507B-8F4A-910F-C3BE1E439E53}" type="presOf" srcId="{ABDE6D7D-A3C9-4F33-A523-C41970D69C90}" destId="{D41CC037-2E63-904D-94CD-C148383EB33A}" srcOrd="0" destOrd="0" presId="urn:microsoft.com/office/officeart/2005/8/layout/vList2"/>
    <dgm:cxn modelId="{DD80A6CF-8384-A54A-B3B2-2A5E9018CB7A}" type="presOf" srcId="{A2B8121D-F21B-489F-AD44-347569F17258}" destId="{D720AD3D-595A-0F4A-B979-6E40D8467EC2}" srcOrd="0" destOrd="0" presId="urn:microsoft.com/office/officeart/2005/8/layout/vList2"/>
    <dgm:cxn modelId="{E367EED0-7E6D-2241-B4D1-619A27260C4E}" type="presOf" srcId="{082D81E5-B007-4EC9-9AF8-E387A53F4DC8}" destId="{48D770FF-160A-1643-B5FA-DB5249E4FCA2}" srcOrd="0" destOrd="0" presId="urn:microsoft.com/office/officeart/2005/8/layout/vList2"/>
    <dgm:cxn modelId="{15100DF1-6F8F-2A4E-96E2-861D2C8914F9}" type="presOf" srcId="{4FAD5DC1-4928-4715-BCF1-7F73629197E1}" destId="{AB51CEF5-D1F2-EE4C-9A54-EBAD4CAF49B2}" srcOrd="0" destOrd="0" presId="urn:microsoft.com/office/officeart/2005/8/layout/vList2"/>
    <dgm:cxn modelId="{B11803FD-9057-42BB-9556-1CD0092820C3}" srcId="{FEB0A0BC-3447-486D-A5CC-F0B9B418B99B}" destId="{15478D00-BF62-4546-BBE1-AE9E58D6EA1B}" srcOrd="5" destOrd="0" parTransId="{3A48BB63-3746-46ED-8D48-1DD4A4589EA0}" sibTransId="{B85FA66E-5BBC-461D-9EF0-A6A9A1C625B6}"/>
    <dgm:cxn modelId="{4C4291EB-7E88-8748-8978-C4874634D9BA}" type="presParOf" srcId="{5F05779D-45C8-724E-A7A8-85AD89D89460}" destId="{B4DBC3D5-7EBE-894D-A565-3241C886E91A}" srcOrd="0" destOrd="0" presId="urn:microsoft.com/office/officeart/2005/8/layout/vList2"/>
    <dgm:cxn modelId="{AA757969-D3D5-8D48-A079-56DEB8F97738}" type="presParOf" srcId="{5F05779D-45C8-724E-A7A8-85AD89D89460}" destId="{ADA60D34-418D-4A4C-8920-759AEE0F3AFE}" srcOrd="1" destOrd="0" presId="urn:microsoft.com/office/officeart/2005/8/layout/vList2"/>
    <dgm:cxn modelId="{3E046113-A70F-5E4E-8564-181FDA5DC873}" type="presParOf" srcId="{5F05779D-45C8-724E-A7A8-85AD89D89460}" destId="{AB51CEF5-D1F2-EE4C-9A54-EBAD4CAF49B2}" srcOrd="2" destOrd="0" presId="urn:microsoft.com/office/officeart/2005/8/layout/vList2"/>
    <dgm:cxn modelId="{D655DF71-F857-C440-AC2D-B7D990A579E2}" type="presParOf" srcId="{5F05779D-45C8-724E-A7A8-85AD89D89460}" destId="{21776A44-B68D-E948-82DE-43D66CBAEB41}" srcOrd="3" destOrd="0" presId="urn:microsoft.com/office/officeart/2005/8/layout/vList2"/>
    <dgm:cxn modelId="{C192FC3D-DC49-A447-BB26-B10B79D67D6B}" type="presParOf" srcId="{5F05779D-45C8-724E-A7A8-85AD89D89460}" destId="{D41CC037-2E63-904D-94CD-C148383EB33A}" srcOrd="4" destOrd="0" presId="urn:microsoft.com/office/officeart/2005/8/layout/vList2"/>
    <dgm:cxn modelId="{41F2A4ED-ABFF-1940-85DE-7A939E08D034}" type="presParOf" srcId="{5F05779D-45C8-724E-A7A8-85AD89D89460}" destId="{D363D20C-B22F-B74E-B32F-B218FC6B9A80}" srcOrd="5" destOrd="0" presId="urn:microsoft.com/office/officeart/2005/8/layout/vList2"/>
    <dgm:cxn modelId="{847DB8AC-2858-B44C-9C0A-DDB9DFD4B92A}" type="presParOf" srcId="{5F05779D-45C8-724E-A7A8-85AD89D89460}" destId="{48D770FF-160A-1643-B5FA-DB5249E4FCA2}" srcOrd="6" destOrd="0" presId="urn:microsoft.com/office/officeart/2005/8/layout/vList2"/>
    <dgm:cxn modelId="{0B400C59-4A6F-B245-9B3E-CC86A4F6E513}" type="presParOf" srcId="{5F05779D-45C8-724E-A7A8-85AD89D89460}" destId="{E2B23225-AA65-1342-ADFC-5587BBB81D4B}" srcOrd="7" destOrd="0" presId="urn:microsoft.com/office/officeart/2005/8/layout/vList2"/>
    <dgm:cxn modelId="{2B834B23-2B34-BC44-A340-6B1677989A5A}" type="presParOf" srcId="{5F05779D-45C8-724E-A7A8-85AD89D89460}" destId="{D720AD3D-595A-0F4A-B979-6E40D8467EC2}" srcOrd="8" destOrd="0" presId="urn:microsoft.com/office/officeart/2005/8/layout/vList2"/>
    <dgm:cxn modelId="{69E2515D-DBDE-6A4C-8FCD-EBA9FB727EC6}" type="presParOf" srcId="{5F05779D-45C8-724E-A7A8-85AD89D89460}" destId="{BEAD9E90-4F69-CF41-B0FD-A027F0B8EA02}" srcOrd="9" destOrd="0" presId="urn:microsoft.com/office/officeart/2005/8/layout/vList2"/>
    <dgm:cxn modelId="{5F1C66CE-FA41-5947-8104-53393924FE5F}" type="presParOf" srcId="{5F05779D-45C8-724E-A7A8-85AD89D89460}" destId="{C28B3B14-6434-4F45-AE44-F220D8A38304}" srcOrd="10" destOrd="0" presId="urn:microsoft.com/office/officeart/2005/8/layout/vList2"/>
    <dgm:cxn modelId="{50625E01-867A-F14A-BF42-CB180475569A}" type="presParOf" srcId="{5F05779D-45C8-724E-A7A8-85AD89D89460}" destId="{B5683F92-5232-CB46-8E98-3E08A5ED36D5}" srcOrd="11" destOrd="0" presId="urn:microsoft.com/office/officeart/2005/8/layout/vList2"/>
    <dgm:cxn modelId="{2AE20AA9-8717-6840-8327-C3C9E5A0F837}" type="presParOf" srcId="{5F05779D-45C8-724E-A7A8-85AD89D89460}" destId="{1BB1BCAD-064A-6B4F-8B92-3BD059FE64BD}" srcOrd="12" destOrd="0" presId="urn:microsoft.com/office/officeart/2005/8/layout/vList2"/>
    <dgm:cxn modelId="{6FF0718C-7CAD-834C-8871-C81CA7414971}" type="presParOf" srcId="{5F05779D-45C8-724E-A7A8-85AD89D89460}" destId="{437964A7-B084-4A4F-9089-0440B8CBE655}" srcOrd="13" destOrd="0" presId="urn:microsoft.com/office/officeart/2005/8/layout/vList2"/>
    <dgm:cxn modelId="{49C2EE8A-1371-C043-B3AB-006E61DD32F8}" type="presParOf" srcId="{5F05779D-45C8-724E-A7A8-85AD89D89460}" destId="{0F49FC47-C514-634F-B382-6BF1DF85D97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C3D5-7EBE-894D-A565-3241C886E91A}">
      <dsp:nvSpPr>
        <dsp:cNvPr id="0" name=""/>
        <dsp:cNvSpPr/>
      </dsp:nvSpPr>
      <dsp:spPr>
        <a:xfrm>
          <a:off x="0" y="60391"/>
          <a:ext cx="6762481" cy="565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Acceptance of the problem – organizational level</a:t>
          </a:r>
        </a:p>
      </dsp:txBody>
      <dsp:txXfrm>
        <a:off x="27586" y="87977"/>
        <a:ext cx="6707309" cy="509938"/>
      </dsp:txXfrm>
    </dsp:sp>
    <dsp:sp modelId="{AB51CEF5-D1F2-EE4C-9A54-EBAD4CAF49B2}">
      <dsp:nvSpPr>
        <dsp:cNvPr id="0" name=""/>
        <dsp:cNvSpPr/>
      </dsp:nvSpPr>
      <dsp:spPr>
        <a:xfrm>
          <a:off x="0" y="691741"/>
          <a:ext cx="6762481" cy="565110"/>
        </a:xfrm>
        <a:prstGeom prst="round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Incorporation into training materials</a:t>
          </a:r>
        </a:p>
      </dsp:txBody>
      <dsp:txXfrm>
        <a:off x="27586" y="719327"/>
        <a:ext cx="6707309" cy="509938"/>
      </dsp:txXfrm>
    </dsp:sp>
    <dsp:sp modelId="{D41CC037-2E63-904D-94CD-C148383EB33A}">
      <dsp:nvSpPr>
        <dsp:cNvPr id="0" name=""/>
        <dsp:cNvSpPr/>
      </dsp:nvSpPr>
      <dsp:spPr>
        <a:xfrm>
          <a:off x="0" y="1323091"/>
          <a:ext cx="6762481" cy="565110"/>
        </a:xfrm>
        <a:prstGeom prst="round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Pre-event training</a:t>
          </a:r>
        </a:p>
      </dsp:txBody>
      <dsp:txXfrm>
        <a:off x="27586" y="1350677"/>
        <a:ext cx="6707309" cy="509938"/>
      </dsp:txXfrm>
    </dsp:sp>
    <dsp:sp modelId="{48D770FF-160A-1643-B5FA-DB5249E4FCA2}">
      <dsp:nvSpPr>
        <dsp:cNvPr id="0" name=""/>
        <dsp:cNvSpPr/>
      </dsp:nvSpPr>
      <dsp:spPr>
        <a:xfrm>
          <a:off x="0" y="1954441"/>
          <a:ext cx="6762481" cy="565110"/>
        </a:xfrm>
        <a:prstGeom prst="round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Peer training</a:t>
          </a:r>
        </a:p>
      </dsp:txBody>
      <dsp:txXfrm>
        <a:off x="27586" y="1982027"/>
        <a:ext cx="6707309" cy="509938"/>
      </dsp:txXfrm>
    </dsp:sp>
    <dsp:sp modelId="{D720AD3D-595A-0F4A-B979-6E40D8467EC2}">
      <dsp:nvSpPr>
        <dsp:cNvPr id="0" name=""/>
        <dsp:cNvSpPr/>
      </dsp:nvSpPr>
      <dsp:spPr>
        <a:xfrm>
          <a:off x="0" y="2585791"/>
          <a:ext cx="6762481" cy="565110"/>
        </a:xfrm>
        <a:prstGeom prst="round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Notification system for events</a:t>
          </a:r>
        </a:p>
      </dsp:txBody>
      <dsp:txXfrm>
        <a:off x="27586" y="2613377"/>
        <a:ext cx="6707309" cy="509938"/>
      </dsp:txXfrm>
    </dsp:sp>
    <dsp:sp modelId="{C28B3B14-6434-4F45-AE44-F220D8A38304}">
      <dsp:nvSpPr>
        <dsp:cNvPr id="0" name=""/>
        <dsp:cNvSpPr/>
      </dsp:nvSpPr>
      <dsp:spPr>
        <a:xfrm>
          <a:off x="0" y="3217141"/>
          <a:ext cx="6762481" cy="565110"/>
        </a:xfrm>
        <a:prstGeom prst="round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Coordinated &amp; appropriate response(s)</a:t>
          </a:r>
        </a:p>
      </dsp:txBody>
      <dsp:txXfrm>
        <a:off x="27586" y="3244727"/>
        <a:ext cx="6707309" cy="509938"/>
      </dsp:txXfrm>
    </dsp:sp>
    <dsp:sp modelId="{1BB1BCAD-064A-6B4F-8B92-3BD059FE64BD}">
      <dsp:nvSpPr>
        <dsp:cNvPr id="0" name=""/>
        <dsp:cNvSpPr/>
      </dsp:nvSpPr>
      <dsp:spPr>
        <a:xfrm>
          <a:off x="0" y="3848491"/>
          <a:ext cx="6762481" cy="565110"/>
        </a:xfrm>
        <a:prstGeom prst="round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Follow up</a:t>
          </a:r>
        </a:p>
      </dsp:txBody>
      <dsp:txXfrm>
        <a:off x="27586" y="3876077"/>
        <a:ext cx="6707309" cy="509938"/>
      </dsp:txXfrm>
    </dsp:sp>
    <dsp:sp modelId="{0F49FC47-C514-634F-B382-6BF1DF85D97E}">
      <dsp:nvSpPr>
        <dsp:cNvPr id="0" name=""/>
        <dsp:cNvSpPr/>
      </dsp:nvSpPr>
      <dsp:spPr>
        <a:xfrm>
          <a:off x="0" y="4479841"/>
          <a:ext cx="6762481" cy="56511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 going training</a:t>
          </a:r>
        </a:p>
      </dsp:txBody>
      <dsp:txXfrm>
        <a:off x="27586" y="4507427"/>
        <a:ext cx="6707309" cy="50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1C36-9DCA-BE42-51F9-3A14A740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5B479-75D9-1779-6F65-40150F674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6C8A9-3BC0-26D5-0D9C-5E5B0A96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611B5-FB6F-488D-99ED-6F34CCB3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F464-DE5F-8C11-1010-C059F41A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DAEB-6E52-A33B-F75C-847A52C9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13EE3-7F43-49B2-E368-58275C075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E3FDC-5967-B87D-786F-A2A63DFE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E96AA-003D-1DE2-D2E4-8059F2BD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9B493-2F07-4925-D11B-76F27354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BCA7B-8472-4FF3-3977-334363B39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08DFF-88D4-7346-DF05-4F6139BAF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A0C2-BEE8-650A-0E29-A3BD622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1EDB0-83FF-2E45-8398-FCBB526C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9B6-47E9-8AFF-78F4-637F6558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9B92-82EF-FAB5-3AFC-C3D1AA82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2095-EC1F-268A-89D1-D8043897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CA9B-E6BE-C304-7C8E-BA84D5DE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C29A-3B69-7C06-C8C5-B72C37EF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0802-73BC-6CB1-0EB0-50EA041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FF65-3324-1531-3A0E-EB630931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55E0-6453-4A29-ACA8-CEACB9AE7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3F18-2CA3-2A81-118C-BC9FEC2F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A222C-B96D-F74C-444E-C69F1C85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DD6E-302E-FE30-7EBE-ACF8E9D7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8575-B54D-7CA9-D16F-52647DF6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F0CD-5674-2436-2536-777D45E7C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C85B1-07DA-6450-04AB-93EB05A4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8CFB5-670D-B253-E931-18B29582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D4A5-DDCE-D833-33A0-B4B026EB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E7721-3998-7A64-B903-590F0E78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BC03-AA4A-BAD2-CAEE-AF13152E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D5AE-9777-B084-B88B-D8A3FE5B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B5D16-E6E1-9C91-7356-E27876EA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D405C-1864-F9B1-1AE2-278CEBEC6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5117C-C910-2CE2-7768-50C27B620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A80FB-5D2B-5E0C-198D-3115AAEC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31E13-8E9E-73DC-86D2-33B61F1C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6889C-3638-EA33-BC4A-C56E3853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5B71-D7FB-D9D8-8147-32E0D518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9D35F-4560-D5A2-BD0A-1AAA32FA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80CA-5B5B-3690-D48C-9DAFA390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689C8-0907-BBA2-F5DB-455FFDCA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83CF0-2FAE-9850-509A-6CD273DF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98BCB-8F71-5408-A76C-7F442A54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F1F21-683D-9A31-B0E5-208EC28D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3F60-AEA5-9C8D-FF89-1015F23D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D24F-7E2A-9A0B-6B72-5AE99557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75CFB-E807-4146-FD5A-F43923511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59C4E-F7FD-8CCE-9AE8-D660B799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DBBA2-4A59-D96D-7F86-0D7717B8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FB581-9769-CF8B-3B3C-04200F77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F445-8384-424F-FCDA-BBA65D6F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B6D0A-9B4C-EE7C-025D-D14E4C105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5D502-C580-113A-843E-B6316BB44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D5B88-5284-DD17-6EC4-29FDC2F8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4D546-44B7-709A-786D-6981589E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9105A-DF77-55D3-13AE-76E55111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8B70A-42E7-F314-98D6-3DD9E8DB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33882-984C-4C65-0DA6-AC52ABDFE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F3569-C357-3D5D-FE32-D2A63D35C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437A0-1FE4-8548-BC68-0B70F6E002B5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4296-9F33-4734-D162-3BF3D624E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71E59-BD11-EBC4-95D3-91067759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2E1F92-FD2F-4546-8D1B-AA38AFDC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011F0-4EC0-F2C4-E04B-353E06BBB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en-US" sz="5100"/>
              <a:t>Patroller Stress Management Program Development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66266CC-D53A-BD36-EDB2-DB1EC5547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and blue logo with a cross&#10;&#10;Description automatically generated">
            <a:extLst>
              <a:ext uri="{FF2B5EF4-FFF2-40B4-BE49-F238E27FC236}">
                <a16:creationId xmlns:a16="http://schemas.microsoft.com/office/drawing/2014/main" id="{B08D1747-29EF-4514-28BE-FEE96CE4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0" y="952307"/>
            <a:ext cx="5226975" cy="52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6C8C-05EF-3B3D-4626-1C1ECCFD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730" y="561372"/>
            <a:ext cx="5291663" cy="700746"/>
          </a:xfrm>
        </p:spPr>
        <p:txBody>
          <a:bodyPr anchor="b">
            <a:normAutofit/>
          </a:bodyPr>
          <a:lstStyle/>
          <a:p>
            <a:r>
              <a:rPr lang="en-US" sz="4000" dirty="0"/>
              <a:t>Program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17043-2DBE-D0B4-9323-1CFA1812A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8" r="17031"/>
          <a:stretch/>
        </p:blipFill>
        <p:spPr>
          <a:xfrm>
            <a:off x="241738" y="1145627"/>
            <a:ext cx="4381052" cy="4927544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C8563F-B5CF-A710-C314-8150750FF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78085"/>
              </p:ext>
            </p:extLst>
          </p:nvPr>
        </p:nvGraphicFramePr>
        <p:xfrm>
          <a:off x="4946917" y="1262118"/>
          <a:ext cx="6762481" cy="510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19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Patroller Stress Management Program Development</vt:lpstr>
      <vt:lpstr>Program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Incident Stress Management Program Development</dc:title>
  <dc:creator>Terry Abrams</dc:creator>
  <cp:lastModifiedBy>Terry Abrams</cp:lastModifiedBy>
  <cp:revision>2</cp:revision>
  <dcterms:created xsi:type="dcterms:W3CDTF">2024-04-10T17:50:19Z</dcterms:created>
  <dcterms:modified xsi:type="dcterms:W3CDTF">2024-04-21T19:32:50Z</dcterms:modified>
</cp:coreProperties>
</file>